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4FA0-3023-4150-8BAC-08119C6D10D5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4704-9CC6-4065-BDC3-778650945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4FA0-3023-4150-8BAC-08119C6D10D5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4704-9CC6-4065-BDC3-778650945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4FA0-3023-4150-8BAC-08119C6D10D5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4704-9CC6-4065-BDC3-778650945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4FA0-3023-4150-8BAC-08119C6D10D5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4704-9CC6-4065-BDC3-778650945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4FA0-3023-4150-8BAC-08119C6D10D5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4704-9CC6-4065-BDC3-778650945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4FA0-3023-4150-8BAC-08119C6D10D5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4704-9CC6-4065-BDC3-778650945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4FA0-3023-4150-8BAC-08119C6D10D5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4704-9CC6-4065-BDC3-778650945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4FA0-3023-4150-8BAC-08119C6D10D5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4704-9CC6-4065-BDC3-778650945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4FA0-3023-4150-8BAC-08119C6D10D5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4704-9CC6-4065-BDC3-778650945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4FA0-3023-4150-8BAC-08119C6D10D5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4704-9CC6-4065-BDC3-778650945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4FA0-3023-4150-8BAC-08119C6D10D5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4704-9CC6-4065-BDC3-778650945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04FA0-3023-4150-8BAC-08119C6D10D5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E4704-9CC6-4065-BDC3-778650945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0" y="692696"/>
            <a:ext cx="9144000" cy="6021288"/>
            <a:chOff x="230415" y="1484784"/>
            <a:chExt cx="8913585" cy="5013176"/>
          </a:xfrm>
        </p:grpSpPr>
        <p:pic>
          <p:nvPicPr>
            <p:cNvPr id="1026" name="Picture 2" descr="http://www.xn--67-1lclg.xn--p1ai/wp-content/uploads/2016/02/%D0%BD%D0%BE%D0%B2%D0%BE%D1%81%D1%82%D1%8C-%D0%9D%D0%9A%D0%9E-%D0%BA%D0%BE%D0%BD%D0%BA%D1%83%D1%80%D1%81-%D0%B3%D0%BE%D1%80%D0%BE%D0%B4%D0%BE%D0%B2-777x437.jpe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0415" y="1484784"/>
              <a:ext cx="8913585" cy="5013176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683568" y="1844824"/>
              <a:ext cx="7812360" cy="352839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ru-RU" sz="54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Семья и город – растем вместе</a:t>
              </a:r>
              <a:endParaRPr lang="ru-RU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71600" y="2564904"/>
              <a:ext cx="7334946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905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Минераловодский городской округ</a:t>
              </a:r>
              <a:endParaRPr lang="ru-RU" sz="3200" b="1" cap="none" spc="0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6"/>
          <p:cNvGrpSpPr>
            <a:grpSpLocks/>
          </p:cNvGrpSpPr>
          <p:nvPr/>
        </p:nvGrpSpPr>
        <p:grpSpPr bwMode="auto">
          <a:xfrm>
            <a:off x="467544" y="188640"/>
            <a:ext cx="8353425" cy="790575"/>
            <a:chOff x="611560" y="188640"/>
            <a:chExt cx="8352928" cy="790575"/>
          </a:xfrm>
        </p:grpSpPr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259632" y="332656"/>
              <a:ext cx="7704856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13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УПРАВЛЕНИЕ ОБРАЗОВАНИЯ АДМИНИСТРАЦИИ МИНЕРАЛОВОДСКОГО ГОРОДСКОГО ОКРУГА</a:t>
              </a:r>
              <a:endParaRPr lang="ru-RU" alt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Picture 17" descr="Герб Минераловодского района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560" y="188640"/>
              <a:ext cx="593725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>
          <a:xfrm>
            <a:off x="3203848" y="2564904"/>
            <a:ext cx="2516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«Семейное подспорье»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293" t="7792" r="18019" b="7792"/>
          <a:stretch>
            <a:fillRect/>
          </a:stretch>
        </p:blipFill>
        <p:spPr bwMode="auto">
          <a:xfrm>
            <a:off x="542778" y="0"/>
            <a:ext cx="82784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8001" r="12842" b="6656"/>
          <a:stretch>
            <a:fillRect/>
          </a:stretch>
        </p:blipFill>
        <p:spPr bwMode="auto">
          <a:xfrm>
            <a:off x="-1" y="548680"/>
            <a:ext cx="9144001" cy="559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4579" t="8827" r="17913" b="3163"/>
          <a:stretch>
            <a:fillRect/>
          </a:stretch>
        </p:blipFill>
        <p:spPr bwMode="auto">
          <a:xfrm>
            <a:off x="323528" y="0"/>
            <a:ext cx="84166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0105" t="10811" r="31389" b="17497"/>
          <a:stretch>
            <a:fillRect/>
          </a:stretch>
        </p:blipFill>
        <p:spPr bwMode="auto">
          <a:xfrm>
            <a:off x="1547664" y="0"/>
            <a:ext cx="58935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0060" t="8114" r="31544" b="8428"/>
          <a:stretch>
            <a:fillRect/>
          </a:stretch>
        </p:blipFill>
        <p:spPr bwMode="auto">
          <a:xfrm>
            <a:off x="1979712" y="108269"/>
            <a:ext cx="4968552" cy="6749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20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2017-08-29T08:34:04Z</dcterms:created>
  <dcterms:modified xsi:type="dcterms:W3CDTF">2017-08-29T14:03:03Z</dcterms:modified>
</cp:coreProperties>
</file>